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5"/>
    <p:restoredTop sz="96327"/>
  </p:normalViewPr>
  <p:slideViewPr>
    <p:cSldViewPr snapToGrid="0">
      <p:cViewPr varScale="1">
        <p:scale>
          <a:sx n="117" d="100"/>
          <a:sy n="117" d="100"/>
        </p:scale>
        <p:origin x="176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A7FB-184C-3217-B8C6-256F15A17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D3E12-719B-EF69-7BB6-B4E11B79E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9567C-9491-E6B0-6082-5DEB17C7A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B736D-11ED-7A1B-4CD6-D0CADB9A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029A5-8569-3CC1-6B6A-FF349B2E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0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7129-DBD9-3E9D-4856-ED01C101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A6497-87FC-684A-8F10-A8A55FBFD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D1634-1A0E-9067-5567-8251ECC4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3832-72F2-1019-721A-7EBC15B01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97280-2C0F-2B9D-86D6-6AAC25E7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0F8C95-6351-5F83-C333-D87B58FBD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08861-4679-925B-B8FF-FBE21BDE5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9F0F4-A5E5-8142-BD8C-95E3A885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2B78A-2D85-5769-2484-6E52F49F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8C47F-15B1-72A2-9490-84EA28E2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6368-C97F-3ED5-2E0D-49EA67B4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F6E7-535C-733E-94FA-7F74C0CDF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FDFF8-82A0-4F3E-EAF2-84E2D5D2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4918E-48A9-7BE0-B0AD-2209536E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49EBE-6EDE-9CE2-2A4A-7F06012D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E15B-BDB9-9D79-709B-7C6749C9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D774D-1258-5814-775E-24762D74E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F746D-DEB0-B12F-048E-CE417F56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AF27D-B97D-5C72-79D0-5F1CF5F1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832A4-947B-B7FA-DFD4-828399F1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9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FF71-6330-106C-AD0C-100A3C2A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3C4E-47EE-AC9A-67C4-3FF894659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DC24A-29FF-C0F5-DCE4-428080C4C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03735-4FE9-564D-0FB7-92154112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4312D-6E4E-4743-3BAF-CB28373BD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D1B2F-9E9B-705B-7802-A9816220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1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1AD1-589B-8CC4-C697-4CE2EB17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81FFB-0AEE-66F8-FF29-330EEEE53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74904-31CB-C0FB-0BA5-09B14ABD7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F0D2C-6C43-2A6D-E68E-189EC690E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0E391-3CF7-0FD8-AD1B-532D2A962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5057C-5679-FA83-0C4E-C88A0C9D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B8DDB-E634-5CB2-8756-DB2A1590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0B291-0FA8-202C-04B3-76B5E95B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8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401C-117C-7C27-9F3A-43042470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DB867-C8F9-6E9A-05D1-030B2296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2A9C5-EAED-D227-8926-3D19967F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4216C-F9EB-7D76-6CA7-457B4FEB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3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1FBBD-F966-BD26-D357-651D51A2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B5314-DD1A-5AAC-0C3A-9ECC39C1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6AB73-A65F-06BD-0C7D-9A1215BF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0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327A-1BF7-353A-975C-D193D9B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8D83-A895-53BF-CDC5-EC78892A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15BE9-095E-DABD-A118-CCA56C40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A9E28-7DB5-F97D-2EF7-542174F8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E8F09-8D05-4B48-370C-C41670F0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451C9-E1FB-AA06-6414-13FAFDB21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1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CAF14-7C0A-D8C7-ED59-FE2E5A44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0BC45-18EB-8EA9-713B-F70A746D4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86B4F-5454-6227-970F-515F4A71A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4FD6-CAE7-0F27-037D-C0B7571F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8F3FE-710C-47B1-4EA2-D1A954D1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99F85-7D25-D19D-BCE7-ECC64D08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68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182250-F9E8-AC89-8AFC-26188EFC3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54A2B-0914-2238-BEBA-F831EE71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D5F5F-ED7E-9DD5-591D-54AE36973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CE1C5-61F2-2141-9A17-2B4667C5774F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122FD-9D1A-0270-7AAC-C2AAA42AC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E2AB4-99E5-AA22-A515-33BD77859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28456-C790-8D48-8399-2DFC3FEF9D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3D">
            <a:hlinkClick r:id="" action="ppaction://media"/>
            <a:extLst>
              <a:ext uri="{FF2B5EF4-FFF2-40B4-BE49-F238E27FC236}">
                <a16:creationId xmlns:a16="http://schemas.microsoft.com/office/drawing/2014/main" id="{0CD4F9E0-BC3D-229C-D824-9FE9839B5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06800"/>
            <a:ext cx="10160000" cy="325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8E8899-C14C-5AF7-43A2-A9EF226F685E}"/>
              </a:ext>
            </a:extLst>
          </p:cNvPr>
          <p:cNvSpPr txBox="1"/>
          <p:nvPr/>
        </p:nvSpPr>
        <p:spPr>
          <a:xfrm>
            <a:off x="0" y="3293598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Input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40CAE-DE6A-069B-6EA6-4586D72EAC1F}"/>
              </a:ext>
            </a:extLst>
          </p:cNvPr>
          <p:cNvSpPr txBox="1"/>
          <p:nvPr/>
        </p:nvSpPr>
        <p:spPr>
          <a:xfrm>
            <a:off x="1606733" y="3299023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RGB Renderings</a:t>
            </a:r>
            <a:endParaRPr lang="en-US" sz="1400">
              <a:latin typeface="Helvetica Light" panose="020B04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25710-62AC-125D-087E-96AD9AFE4F4E}"/>
              </a:ext>
            </a:extLst>
          </p:cNvPr>
          <p:cNvSpPr txBox="1"/>
          <p:nvPr/>
        </p:nvSpPr>
        <p:spPr>
          <a:xfrm>
            <a:off x="3246121" y="3293598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Depth Renderings</a:t>
            </a:r>
            <a:endParaRPr lang="en-US" sz="1400">
              <a:latin typeface="Helvetica Light" panose="020B04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A9E2B-5DE2-5E44-2E9E-FF386B6E1EBA}"/>
              </a:ext>
            </a:extLst>
          </p:cNvPr>
          <p:cNvSpPr txBox="1"/>
          <p:nvPr/>
        </p:nvSpPr>
        <p:spPr>
          <a:xfrm>
            <a:off x="5274491" y="3288173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Input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BE4350-88A0-C180-439E-AC8125A7ADC5}"/>
              </a:ext>
            </a:extLst>
          </p:cNvPr>
          <p:cNvSpPr txBox="1"/>
          <p:nvPr/>
        </p:nvSpPr>
        <p:spPr>
          <a:xfrm>
            <a:off x="6881224" y="3293598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RGB Renderings</a:t>
            </a:r>
            <a:endParaRPr lang="en-US" sz="1400">
              <a:latin typeface="Helvetica Light" panose="020B04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08611-05B8-C06B-61BC-A95B6362BCBE}"/>
              </a:ext>
            </a:extLst>
          </p:cNvPr>
          <p:cNvSpPr txBox="1"/>
          <p:nvPr/>
        </p:nvSpPr>
        <p:spPr>
          <a:xfrm>
            <a:off x="8520612" y="3288173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Depth Renderings</a:t>
            </a:r>
            <a:endParaRPr lang="en-US" sz="140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3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Macintosh PowerPoint</Application>
  <PresentationFormat>Widescreen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LIGHT</vt:lpstr>
      <vt:lpstr>HELVETICA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Tewari</dc:creator>
  <cp:lastModifiedBy>Ayush Tewari</cp:lastModifiedBy>
  <cp:revision>2</cp:revision>
  <dcterms:created xsi:type="dcterms:W3CDTF">2023-06-20T07:27:57Z</dcterms:created>
  <dcterms:modified xsi:type="dcterms:W3CDTF">2023-06-20T07:28:48Z</dcterms:modified>
</cp:coreProperties>
</file>